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КЛАССНЫЙ ЧАС</a:t>
            </a:r>
            <a:br>
              <a:rPr lang="ru-RU" b="1" dirty="0" smtClean="0"/>
            </a:br>
            <a:r>
              <a:rPr lang="ru-RU" b="1" dirty="0" smtClean="0"/>
              <a:t>Правила </a:t>
            </a:r>
            <a:r>
              <a:rPr lang="ru-RU" b="1" dirty="0"/>
              <a:t>ухода за зубами. Правила личной гигиены.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Мусаев </a:t>
            </a:r>
            <a:r>
              <a:rPr lang="ru-RU" b="1" dirty="0" err="1" smtClean="0">
                <a:solidFill>
                  <a:srgbClr val="FF0000"/>
                </a:solidFill>
              </a:rPr>
              <a:t>Шахбан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Камилович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Учитель начальных классов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8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05" y="0"/>
            <a:ext cx="4942177" cy="65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92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39" y="668881"/>
            <a:ext cx="7454179" cy="53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00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05" y="623454"/>
            <a:ext cx="8296268" cy="52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52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28" y="469646"/>
            <a:ext cx="7315200" cy="61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6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210" y="75853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23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64" y="509155"/>
            <a:ext cx="6232814" cy="62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15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91" y="0"/>
            <a:ext cx="9490364" cy="71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18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 !!!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0700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</TotalTime>
  <Words>12</Words>
  <Application>Microsoft Office PowerPoint</Application>
  <PresentationFormat>Произвольный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КЛАССНЫЙ ЧАС Правила ухода за зубами. Правила личной гигиены.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 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Правила ухода за зубами. Правила личной гигиены.</dc:title>
  <dc:creator>рамазан</dc:creator>
  <cp:lastModifiedBy>admin</cp:lastModifiedBy>
  <cp:revision>3</cp:revision>
  <dcterms:created xsi:type="dcterms:W3CDTF">2018-03-11T20:41:39Z</dcterms:created>
  <dcterms:modified xsi:type="dcterms:W3CDTF">2019-04-09T08:36:38Z</dcterms:modified>
</cp:coreProperties>
</file>